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5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7"/>
    <p:restoredTop sz="94655"/>
  </p:normalViewPr>
  <p:slideViewPr>
    <p:cSldViewPr snapToGrid="0" snapToObjects="1">
      <p:cViewPr varScale="1">
        <p:scale>
          <a:sx n="189" d="100"/>
          <a:sy n="189" d="100"/>
        </p:scale>
        <p:origin x="168"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jp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DC711-B924-5F49-AFDD-007E075801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E8A71FB-6797-C142-A47F-ED9D09537E3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1F10EDE-BD34-2443-B293-6D5EEB9B2F1E}"/>
              </a:ext>
            </a:extLst>
          </p:cNvPr>
          <p:cNvSpPr>
            <a:spLocks noGrp="1"/>
          </p:cNvSpPr>
          <p:nvPr>
            <p:ph type="dt" sz="half" idx="10"/>
          </p:nvPr>
        </p:nvSpPr>
        <p:spPr/>
        <p:txBody>
          <a:bodyPr/>
          <a:lstStyle/>
          <a:p>
            <a:fld id="{DB4EDA3D-65E4-2548-A574-A9C7681ABA2A}" type="datetimeFigureOut">
              <a:rPr lang="en-US" smtClean="0"/>
              <a:t>2/26/23</a:t>
            </a:fld>
            <a:endParaRPr lang="en-US"/>
          </a:p>
        </p:txBody>
      </p:sp>
      <p:sp>
        <p:nvSpPr>
          <p:cNvPr id="5" name="Footer Placeholder 4">
            <a:extLst>
              <a:ext uri="{FF2B5EF4-FFF2-40B4-BE49-F238E27FC236}">
                <a16:creationId xmlns:a16="http://schemas.microsoft.com/office/drawing/2014/main" id="{35826CB9-46DF-B14E-99B1-BDE5E7993E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61457F-8AA0-7449-8F82-8A93E79C5A9C}"/>
              </a:ext>
            </a:extLst>
          </p:cNvPr>
          <p:cNvSpPr>
            <a:spLocks noGrp="1"/>
          </p:cNvSpPr>
          <p:nvPr>
            <p:ph type="sldNum" sz="quarter" idx="12"/>
          </p:nvPr>
        </p:nvSpPr>
        <p:spPr/>
        <p:txBody>
          <a:bodyPr/>
          <a:lstStyle/>
          <a:p>
            <a:fld id="{22C2B2DC-1DCB-D448-A8A8-A25B7FF0528D}" type="slidenum">
              <a:rPr lang="en-US" smtClean="0"/>
              <a:t>‹#›</a:t>
            </a:fld>
            <a:endParaRPr lang="en-US"/>
          </a:p>
        </p:txBody>
      </p:sp>
    </p:spTree>
    <p:extLst>
      <p:ext uri="{BB962C8B-B14F-4D97-AF65-F5344CB8AC3E}">
        <p14:creationId xmlns:p14="http://schemas.microsoft.com/office/powerpoint/2010/main" val="13343572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69C-307E-BB43-A42F-25B5546FAC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2121D29-0E9C-B141-B400-E34C39E0012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E73CAA-0199-2A4E-9748-FC0CD3218724}"/>
              </a:ext>
            </a:extLst>
          </p:cNvPr>
          <p:cNvSpPr>
            <a:spLocks noGrp="1"/>
          </p:cNvSpPr>
          <p:nvPr>
            <p:ph type="dt" sz="half" idx="10"/>
          </p:nvPr>
        </p:nvSpPr>
        <p:spPr/>
        <p:txBody>
          <a:bodyPr/>
          <a:lstStyle/>
          <a:p>
            <a:fld id="{DB4EDA3D-65E4-2548-A574-A9C7681ABA2A}" type="datetimeFigureOut">
              <a:rPr lang="en-US" smtClean="0"/>
              <a:t>2/26/23</a:t>
            </a:fld>
            <a:endParaRPr lang="en-US"/>
          </a:p>
        </p:txBody>
      </p:sp>
      <p:sp>
        <p:nvSpPr>
          <p:cNvPr id="5" name="Footer Placeholder 4">
            <a:extLst>
              <a:ext uri="{FF2B5EF4-FFF2-40B4-BE49-F238E27FC236}">
                <a16:creationId xmlns:a16="http://schemas.microsoft.com/office/drawing/2014/main" id="{63C92641-31D6-E54D-B205-C964DB7403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5ADD8C-8AC5-0647-94A4-A6D6D875736F}"/>
              </a:ext>
            </a:extLst>
          </p:cNvPr>
          <p:cNvSpPr>
            <a:spLocks noGrp="1"/>
          </p:cNvSpPr>
          <p:nvPr>
            <p:ph type="sldNum" sz="quarter" idx="12"/>
          </p:nvPr>
        </p:nvSpPr>
        <p:spPr/>
        <p:txBody>
          <a:bodyPr/>
          <a:lstStyle/>
          <a:p>
            <a:fld id="{22C2B2DC-1DCB-D448-A8A8-A25B7FF0528D}" type="slidenum">
              <a:rPr lang="en-US" smtClean="0"/>
              <a:t>‹#›</a:t>
            </a:fld>
            <a:endParaRPr lang="en-US"/>
          </a:p>
        </p:txBody>
      </p:sp>
    </p:spTree>
    <p:extLst>
      <p:ext uri="{BB962C8B-B14F-4D97-AF65-F5344CB8AC3E}">
        <p14:creationId xmlns:p14="http://schemas.microsoft.com/office/powerpoint/2010/main" val="27891647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D321E9-5B78-364C-83E7-180B24F34F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C59302-F5D8-5640-A2A4-87D2050B47D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DD6D19-A5DA-B945-9ADB-EE3C619260CD}"/>
              </a:ext>
            </a:extLst>
          </p:cNvPr>
          <p:cNvSpPr>
            <a:spLocks noGrp="1"/>
          </p:cNvSpPr>
          <p:nvPr>
            <p:ph type="dt" sz="half" idx="10"/>
          </p:nvPr>
        </p:nvSpPr>
        <p:spPr/>
        <p:txBody>
          <a:bodyPr/>
          <a:lstStyle/>
          <a:p>
            <a:fld id="{DB4EDA3D-65E4-2548-A574-A9C7681ABA2A}" type="datetimeFigureOut">
              <a:rPr lang="en-US" smtClean="0"/>
              <a:t>2/26/23</a:t>
            </a:fld>
            <a:endParaRPr lang="en-US"/>
          </a:p>
        </p:txBody>
      </p:sp>
      <p:sp>
        <p:nvSpPr>
          <p:cNvPr id="5" name="Footer Placeholder 4">
            <a:extLst>
              <a:ext uri="{FF2B5EF4-FFF2-40B4-BE49-F238E27FC236}">
                <a16:creationId xmlns:a16="http://schemas.microsoft.com/office/drawing/2014/main" id="{0558FAE8-A88E-0F42-A49F-1806EA90E0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65A370-139A-FB49-95C6-2190321531AC}"/>
              </a:ext>
            </a:extLst>
          </p:cNvPr>
          <p:cNvSpPr>
            <a:spLocks noGrp="1"/>
          </p:cNvSpPr>
          <p:nvPr>
            <p:ph type="sldNum" sz="quarter" idx="12"/>
          </p:nvPr>
        </p:nvSpPr>
        <p:spPr/>
        <p:txBody>
          <a:bodyPr/>
          <a:lstStyle/>
          <a:p>
            <a:fld id="{22C2B2DC-1DCB-D448-A8A8-A25B7FF0528D}" type="slidenum">
              <a:rPr lang="en-US" smtClean="0"/>
              <a:t>‹#›</a:t>
            </a:fld>
            <a:endParaRPr lang="en-US"/>
          </a:p>
        </p:txBody>
      </p:sp>
    </p:spTree>
    <p:extLst>
      <p:ext uri="{BB962C8B-B14F-4D97-AF65-F5344CB8AC3E}">
        <p14:creationId xmlns:p14="http://schemas.microsoft.com/office/powerpoint/2010/main" val="22809216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02E27-0432-174C-9056-D1FD0B5AB2A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6E7041-FD2E-3A49-AB65-1381E5153A0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EC62E7-78DA-4846-AA83-B86EB333947B}"/>
              </a:ext>
            </a:extLst>
          </p:cNvPr>
          <p:cNvSpPr>
            <a:spLocks noGrp="1"/>
          </p:cNvSpPr>
          <p:nvPr>
            <p:ph type="dt" sz="half" idx="10"/>
          </p:nvPr>
        </p:nvSpPr>
        <p:spPr/>
        <p:txBody>
          <a:bodyPr/>
          <a:lstStyle/>
          <a:p>
            <a:fld id="{DB4EDA3D-65E4-2548-A574-A9C7681ABA2A}" type="datetimeFigureOut">
              <a:rPr lang="en-US" smtClean="0"/>
              <a:t>2/26/23</a:t>
            </a:fld>
            <a:endParaRPr lang="en-US"/>
          </a:p>
        </p:txBody>
      </p:sp>
      <p:sp>
        <p:nvSpPr>
          <p:cNvPr id="5" name="Footer Placeholder 4">
            <a:extLst>
              <a:ext uri="{FF2B5EF4-FFF2-40B4-BE49-F238E27FC236}">
                <a16:creationId xmlns:a16="http://schemas.microsoft.com/office/drawing/2014/main" id="{B8C6FF25-46D6-FC4B-BA06-7981C77FA9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3C089C-213D-D546-9482-E3D12151E796}"/>
              </a:ext>
            </a:extLst>
          </p:cNvPr>
          <p:cNvSpPr>
            <a:spLocks noGrp="1"/>
          </p:cNvSpPr>
          <p:nvPr>
            <p:ph type="sldNum" sz="quarter" idx="12"/>
          </p:nvPr>
        </p:nvSpPr>
        <p:spPr/>
        <p:txBody>
          <a:bodyPr/>
          <a:lstStyle/>
          <a:p>
            <a:fld id="{22C2B2DC-1DCB-D448-A8A8-A25B7FF0528D}" type="slidenum">
              <a:rPr lang="en-US" smtClean="0"/>
              <a:t>‹#›</a:t>
            </a:fld>
            <a:endParaRPr lang="en-US"/>
          </a:p>
        </p:txBody>
      </p:sp>
    </p:spTree>
    <p:extLst>
      <p:ext uri="{BB962C8B-B14F-4D97-AF65-F5344CB8AC3E}">
        <p14:creationId xmlns:p14="http://schemas.microsoft.com/office/powerpoint/2010/main" val="34187406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48DEB-85A6-BF44-975B-D85FDFF21D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9C5AC0-0DFF-7448-A3D1-82C79FB6EC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89A04F0-60ED-6B41-979D-830C5BBE8B57}"/>
              </a:ext>
            </a:extLst>
          </p:cNvPr>
          <p:cNvSpPr>
            <a:spLocks noGrp="1"/>
          </p:cNvSpPr>
          <p:nvPr>
            <p:ph type="dt" sz="half" idx="10"/>
          </p:nvPr>
        </p:nvSpPr>
        <p:spPr/>
        <p:txBody>
          <a:bodyPr/>
          <a:lstStyle/>
          <a:p>
            <a:fld id="{DB4EDA3D-65E4-2548-A574-A9C7681ABA2A}" type="datetimeFigureOut">
              <a:rPr lang="en-US" smtClean="0"/>
              <a:t>2/26/23</a:t>
            </a:fld>
            <a:endParaRPr lang="en-US"/>
          </a:p>
        </p:txBody>
      </p:sp>
      <p:sp>
        <p:nvSpPr>
          <p:cNvPr id="5" name="Footer Placeholder 4">
            <a:extLst>
              <a:ext uri="{FF2B5EF4-FFF2-40B4-BE49-F238E27FC236}">
                <a16:creationId xmlns:a16="http://schemas.microsoft.com/office/drawing/2014/main" id="{4666F865-D900-0B4F-A25B-B52ED89EBF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8C011E-6D94-4E49-AF79-E9CEACB84330}"/>
              </a:ext>
            </a:extLst>
          </p:cNvPr>
          <p:cNvSpPr>
            <a:spLocks noGrp="1"/>
          </p:cNvSpPr>
          <p:nvPr>
            <p:ph type="sldNum" sz="quarter" idx="12"/>
          </p:nvPr>
        </p:nvSpPr>
        <p:spPr/>
        <p:txBody>
          <a:bodyPr/>
          <a:lstStyle/>
          <a:p>
            <a:fld id="{22C2B2DC-1DCB-D448-A8A8-A25B7FF0528D}" type="slidenum">
              <a:rPr lang="en-US" smtClean="0"/>
              <a:t>‹#›</a:t>
            </a:fld>
            <a:endParaRPr lang="en-US"/>
          </a:p>
        </p:txBody>
      </p:sp>
    </p:spTree>
    <p:extLst>
      <p:ext uri="{BB962C8B-B14F-4D97-AF65-F5344CB8AC3E}">
        <p14:creationId xmlns:p14="http://schemas.microsoft.com/office/powerpoint/2010/main" val="3712478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85ACB-D45E-954C-9286-993E114FFC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AAB368-80E7-964B-98D4-44C3FDB08A2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7FE3B9-99ED-0949-A65C-BD80D6D9DA8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B54272-0DDE-5C41-9480-D92E7C10F345}"/>
              </a:ext>
            </a:extLst>
          </p:cNvPr>
          <p:cNvSpPr>
            <a:spLocks noGrp="1"/>
          </p:cNvSpPr>
          <p:nvPr>
            <p:ph type="dt" sz="half" idx="10"/>
          </p:nvPr>
        </p:nvSpPr>
        <p:spPr/>
        <p:txBody>
          <a:bodyPr/>
          <a:lstStyle/>
          <a:p>
            <a:fld id="{DB4EDA3D-65E4-2548-A574-A9C7681ABA2A}" type="datetimeFigureOut">
              <a:rPr lang="en-US" smtClean="0"/>
              <a:t>2/26/23</a:t>
            </a:fld>
            <a:endParaRPr lang="en-US"/>
          </a:p>
        </p:txBody>
      </p:sp>
      <p:sp>
        <p:nvSpPr>
          <p:cNvPr id="6" name="Footer Placeholder 5">
            <a:extLst>
              <a:ext uri="{FF2B5EF4-FFF2-40B4-BE49-F238E27FC236}">
                <a16:creationId xmlns:a16="http://schemas.microsoft.com/office/drawing/2014/main" id="{25274181-B571-1A4D-874F-8897D678FC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0E13D1-FADB-EA4A-A41D-D7810528880D}"/>
              </a:ext>
            </a:extLst>
          </p:cNvPr>
          <p:cNvSpPr>
            <a:spLocks noGrp="1"/>
          </p:cNvSpPr>
          <p:nvPr>
            <p:ph type="sldNum" sz="quarter" idx="12"/>
          </p:nvPr>
        </p:nvSpPr>
        <p:spPr/>
        <p:txBody>
          <a:bodyPr/>
          <a:lstStyle/>
          <a:p>
            <a:fld id="{22C2B2DC-1DCB-D448-A8A8-A25B7FF0528D}" type="slidenum">
              <a:rPr lang="en-US" smtClean="0"/>
              <a:t>‹#›</a:t>
            </a:fld>
            <a:endParaRPr lang="en-US"/>
          </a:p>
        </p:txBody>
      </p:sp>
    </p:spTree>
    <p:extLst>
      <p:ext uri="{BB962C8B-B14F-4D97-AF65-F5344CB8AC3E}">
        <p14:creationId xmlns:p14="http://schemas.microsoft.com/office/powerpoint/2010/main" val="1106613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2FB8F-2B27-E640-92F1-1CF186EC40A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5BAEC7-AA33-AE48-BFCD-9518945C06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392BDC8-90C1-1C42-AB4F-5E06460983B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3EA53B-05AF-AE4B-9A16-B514C25ECE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E514555-A279-D140-A974-20D954A01C3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62C29A8-EB30-F547-AD50-CFF8B7C973A7}"/>
              </a:ext>
            </a:extLst>
          </p:cNvPr>
          <p:cNvSpPr>
            <a:spLocks noGrp="1"/>
          </p:cNvSpPr>
          <p:nvPr>
            <p:ph type="dt" sz="half" idx="10"/>
          </p:nvPr>
        </p:nvSpPr>
        <p:spPr/>
        <p:txBody>
          <a:bodyPr/>
          <a:lstStyle/>
          <a:p>
            <a:fld id="{DB4EDA3D-65E4-2548-A574-A9C7681ABA2A}" type="datetimeFigureOut">
              <a:rPr lang="en-US" smtClean="0"/>
              <a:t>2/26/23</a:t>
            </a:fld>
            <a:endParaRPr lang="en-US"/>
          </a:p>
        </p:txBody>
      </p:sp>
      <p:sp>
        <p:nvSpPr>
          <p:cNvPr id="8" name="Footer Placeholder 7">
            <a:extLst>
              <a:ext uri="{FF2B5EF4-FFF2-40B4-BE49-F238E27FC236}">
                <a16:creationId xmlns:a16="http://schemas.microsoft.com/office/drawing/2014/main" id="{0DFC37BA-0F09-8043-A30C-8312CBF3342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8CCFBD0-51F8-6742-A64B-BE8E4C6FA0B2}"/>
              </a:ext>
            </a:extLst>
          </p:cNvPr>
          <p:cNvSpPr>
            <a:spLocks noGrp="1"/>
          </p:cNvSpPr>
          <p:nvPr>
            <p:ph type="sldNum" sz="quarter" idx="12"/>
          </p:nvPr>
        </p:nvSpPr>
        <p:spPr/>
        <p:txBody>
          <a:bodyPr/>
          <a:lstStyle/>
          <a:p>
            <a:fld id="{22C2B2DC-1DCB-D448-A8A8-A25B7FF0528D}" type="slidenum">
              <a:rPr lang="en-US" smtClean="0"/>
              <a:t>‹#›</a:t>
            </a:fld>
            <a:endParaRPr lang="en-US"/>
          </a:p>
        </p:txBody>
      </p:sp>
    </p:spTree>
    <p:extLst>
      <p:ext uri="{BB962C8B-B14F-4D97-AF65-F5344CB8AC3E}">
        <p14:creationId xmlns:p14="http://schemas.microsoft.com/office/powerpoint/2010/main" val="3956608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0A7F1-667A-2C48-90F1-9C36B5A3F9C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25A7C69-1A1D-8448-B871-3CE859D73F3E}"/>
              </a:ext>
            </a:extLst>
          </p:cNvPr>
          <p:cNvSpPr>
            <a:spLocks noGrp="1"/>
          </p:cNvSpPr>
          <p:nvPr>
            <p:ph type="dt" sz="half" idx="10"/>
          </p:nvPr>
        </p:nvSpPr>
        <p:spPr/>
        <p:txBody>
          <a:bodyPr/>
          <a:lstStyle/>
          <a:p>
            <a:fld id="{DB4EDA3D-65E4-2548-A574-A9C7681ABA2A}" type="datetimeFigureOut">
              <a:rPr lang="en-US" smtClean="0"/>
              <a:t>2/26/23</a:t>
            </a:fld>
            <a:endParaRPr lang="en-US"/>
          </a:p>
        </p:txBody>
      </p:sp>
      <p:sp>
        <p:nvSpPr>
          <p:cNvPr id="4" name="Footer Placeholder 3">
            <a:extLst>
              <a:ext uri="{FF2B5EF4-FFF2-40B4-BE49-F238E27FC236}">
                <a16:creationId xmlns:a16="http://schemas.microsoft.com/office/drawing/2014/main" id="{7AB74269-BD8F-BF42-AFB8-84CC96B8438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A0AA83A-1518-0F4B-B131-EE13A9660B54}"/>
              </a:ext>
            </a:extLst>
          </p:cNvPr>
          <p:cNvSpPr>
            <a:spLocks noGrp="1"/>
          </p:cNvSpPr>
          <p:nvPr>
            <p:ph type="sldNum" sz="quarter" idx="12"/>
          </p:nvPr>
        </p:nvSpPr>
        <p:spPr/>
        <p:txBody>
          <a:bodyPr/>
          <a:lstStyle/>
          <a:p>
            <a:fld id="{22C2B2DC-1DCB-D448-A8A8-A25B7FF0528D}" type="slidenum">
              <a:rPr lang="en-US" smtClean="0"/>
              <a:t>‹#›</a:t>
            </a:fld>
            <a:endParaRPr lang="en-US"/>
          </a:p>
        </p:txBody>
      </p:sp>
    </p:spTree>
    <p:extLst>
      <p:ext uri="{BB962C8B-B14F-4D97-AF65-F5344CB8AC3E}">
        <p14:creationId xmlns:p14="http://schemas.microsoft.com/office/powerpoint/2010/main" val="3865238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499F4E-3C33-B146-BD41-B83C6D50F63B}"/>
              </a:ext>
            </a:extLst>
          </p:cNvPr>
          <p:cNvSpPr>
            <a:spLocks noGrp="1"/>
          </p:cNvSpPr>
          <p:nvPr>
            <p:ph type="dt" sz="half" idx="10"/>
          </p:nvPr>
        </p:nvSpPr>
        <p:spPr/>
        <p:txBody>
          <a:bodyPr/>
          <a:lstStyle/>
          <a:p>
            <a:fld id="{DB4EDA3D-65E4-2548-A574-A9C7681ABA2A}" type="datetimeFigureOut">
              <a:rPr lang="en-US" smtClean="0"/>
              <a:t>2/26/23</a:t>
            </a:fld>
            <a:endParaRPr lang="en-US"/>
          </a:p>
        </p:txBody>
      </p:sp>
      <p:sp>
        <p:nvSpPr>
          <p:cNvPr id="3" name="Footer Placeholder 2">
            <a:extLst>
              <a:ext uri="{FF2B5EF4-FFF2-40B4-BE49-F238E27FC236}">
                <a16:creationId xmlns:a16="http://schemas.microsoft.com/office/drawing/2014/main" id="{1265623D-9DED-6347-81E4-814CBE387C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10CD3A3-013E-4847-8114-7A90D1DCA032}"/>
              </a:ext>
            </a:extLst>
          </p:cNvPr>
          <p:cNvSpPr>
            <a:spLocks noGrp="1"/>
          </p:cNvSpPr>
          <p:nvPr>
            <p:ph type="sldNum" sz="quarter" idx="12"/>
          </p:nvPr>
        </p:nvSpPr>
        <p:spPr/>
        <p:txBody>
          <a:bodyPr/>
          <a:lstStyle/>
          <a:p>
            <a:fld id="{22C2B2DC-1DCB-D448-A8A8-A25B7FF0528D}" type="slidenum">
              <a:rPr lang="en-US" smtClean="0"/>
              <a:t>‹#›</a:t>
            </a:fld>
            <a:endParaRPr lang="en-US"/>
          </a:p>
        </p:txBody>
      </p:sp>
    </p:spTree>
    <p:extLst>
      <p:ext uri="{BB962C8B-B14F-4D97-AF65-F5344CB8AC3E}">
        <p14:creationId xmlns:p14="http://schemas.microsoft.com/office/powerpoint/2010/main" val="3152572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23A19-F27A-E94E-8946-C8223713D8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E470BE-BA71-9F43-B043-04036F4CF4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5D73D74-1E8E-904F-8DC0-F6CFF57893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181C817-4DCF-AC48-8294-B7F0BF9130BE}"/>
              </a:ext>
            </a:extLst>
          </p:cNvPr>
          <p:cNvSpPr>
            <a:spLocks noGrp="1"/>
          </p:cNvSpPr>
          <p:nvPr>
            <p:ph type="dt" sz="half" idx="10"/>
          </p:nvPr>
        </p:nvSpPr>
        <p:spPr/>
        <p:txBody>
          <a:bodyPr/>
          <a:lstStyle/>
          <a:p>
            <a:fld id="{DB4EDA3D-65E4-2548-A574-A9C7681ABA2A}" type="datetimeFigureOut">
              <a:rPr lang="en-US" smtClean="0"/>
              <a:t>2/26/23</a:t>
            </a:fld>
            <a:endParaRPr lang="en-US"/>
          </a:p>
        </p:txBody>
      </p:sp>
      <p:sp>
        <p:nvSpPr>
          <p:cNvPr id="6" name="Footer Placeholder 5">
            <a:extLst>
              <a:ext uri="{FF2B5EF4-FFF2-40B4-BE49-F238E27FC236}">
                <a16:creationId xmlns:a16="http://schemas.microsoft.com/office/drawing/2014/main" id="{4EB9D3AA-C675-C540-AB2E-BD3DF457F9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31C811-21AA-2345-8059-4E940A3DAB7C}"/>
              </a:ext>
            </a:extLst>
          </p:cNvPr>
          <p:cNvSpPr>
            <a:spLocks noGrp="1"/>
          </p:cNvSpPr>
          <p:nvPr>
            <p:ph type="sldNum" sz="quarter" idx="12"/>
          </p:nvPr>
        </p:nvSpPr>
        <p:spPr/>
        <p:txBody>
          <a:bodyPr/>
          <a:lstStyle/>
          <a:p>
            <a:fld id="{22C2B2DC-1DCB-D448-A8A8-A25B7FF0528D}" type="slidenum">
              <a:rPr lang="en-US" smtClean="0"/>
              <a:t>‹#›</a:t>
            </a:fld>
            <a:endParaRPr lang="en-US"/>
          </a:p>
        </p:txBody>
      </p:sp>
    </p:spTree>
    <p:extLst>
      <p:ext uri="{BB962C8B-B14F-4D97-AF65-F5344CB8AC3E}">
        <p14:creationId xmlns:p14="http://schemas.microsoft.com/office/powerpoint/2010/main" val="1996196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4FFDC-C3D3-7748-836C-11A4DFE695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581697D-852D-4440-A5F8-CE414B5266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3578B2B-E0CE-D145-9A84-D3A1096D83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F757EC8-8C5B-1A45-9CDD-F112C4A92B87}"/>
              </a:ext>
            </a:extLst>
          </p:cNvPr>
          <p:cNvSpPr>
            <a:spLocks noGrp="1"/>
          </p:cNvSpPr>
          <p:nvPr>
            <p:ph type="dt" sz="half" idx="10"/>
          </p:nvPr>
        </p:nvSpPr>
        <p:spPr/>
        <p:txBody>
          <a:bodyPr/>
          <a:lstStyle/>
          <a:p>
            <a:fld id="{DB4EDA3D-65E4-2548-A574-A9C7681ABA2A}" type="datetimeFigureOut">
              <a:rPr lang="en-US" smtClean="0"/>
              <a:t>2/26/23</a:t>
            </a:fld>
            <a:endParaRPr lang="en-US"/>
          </a:p>
        </p:txBody>
      </p:sp>
      <p:sp>
        <p:nvSpPr>
          <p:cNvPr id="6" name="Footer Placeholder 5">
            <a:extLst>
              <a:ext uri="{FF2B5EF4-FFF2-40B4-BE49-F238E27FC236}">
                <a16:creationId xmlns:a16="http://schemas.microsoft.com/office/drawing/2014/main" id="{1CE8E8C8-43E4-A943-8F18-8D0BC6487C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114AC2-9260-C04A-A932-FF019AA78859}"/>
              </a:ext>
            </a:extLst>
          </p:cNvPr>
          <p:cNvSpPr>
            <a:spLocks noGrp="1"/>
          </p:cNvSpPr>
          <p:nvPr>
            <p:ph type="sldNum" sz="quarter" idx="12"/>
          </p:nvPr>
        </p:nvSpPr>
        <p:spPr/>
        <p:txBody>
          <a:bodyPr/>
          <a:lstStyle/>
          <a:p>
            <a:fld id="{22C2B2DC-1DCB-D448-A8A8-A25B7FF0528D}" type="slidenum">
              <a:rPr lang="en-US" smtClean="0"/>
              <a:t>‹#›</a:t>
            </a:fld>
            <a:endParaRPr lang="en-US"/>
          </a:p>
        </p:txBody>
      </p:sp>
    </p:spTree>
    <p:extLst>
      <p:ext uri="{BB962C8B-B14F-4D97-AF65-F5344CB8AC3E}">
        <p14:creationId xmlns:p14="http://schemas.microsoft.com/office/powerpoint/2010/main" val="3808080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E8519E-4935-9A42-BA24-E8D75F31E5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24BEC98-AE32-BB4D-93F8-BB16D9DA15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66D0B5-E4F2-774D-B01C-793892541B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4EDA3D-65E4-2548-A574-A9C7681ABA2A}" type="datetimeFigureOut">
              <a:rPr lang="en-US" smtClean="0"/>
              <a:t>2/26/23</a:t>
            </a:fld>
            <a:endParaRPr lang="en-US"/>
          </a:p>
        </p:txBody>
      </p:sp>
      <p:sp>
        <p:nvSpPr>
          <p:cNvPr id="5" name="Footer Placeholder 4">
            <a:extLst>
              <a:ext uri="{FF2B5EF4-FFF2-40B4-BE49-F238E27FC236}">
                <a16:creationId xmlns:a16="http://schemas.microsoft.com/office/drawing/2014/main" id="{AAAE9A3E-C016-2545-9D74-27611D1E0F8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FB83E55-D583-E648-9B7A-2D1F7BC5992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C2B2DC-1DCB-D448-A8A8-A25B7FF0528D}" type="slidenum">
              <a:rPr lang="en-US" smtClean="0"/>
              <a:t>‹#›</a:t>
            </a:fld>
            <a:endParaRPr lang="en-US"/>
          </a:p>
        </p:txBody>
      </p:sp>
    </p:spTree>
    <p:extLst>
      <p:ext uri="{BB962C8B-B14F-4D97-AF65-F5344CB8AC3E}">
        <p14:creationId xmlns:p14="http://schemas.microsoft.com/office/powerpoint/2010/main" val="6623098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E2B5B09-7D5F-8C4D-99D8-CAF6A5569902}"/>
              </a:ext>
            </a:extLst>
          </p:cNvPr>
          <p:cNvPicPr>
            <a:picLocks noChangeAspect="1"/>
          </p:cNvPicPr>
          <p:nvPr/>
        </p:nvPicPr>
        <p:blipFill>
          <a:blip r:embed="rId2"/>
          <a:stretch>
            <a:fillRect/>
          </a:stretch>
        </p:blipFill>
        <p:spPr>
          <a:xfrm>
            <a:off x="312615" y="270716"/>
            <a:ext cx="1719385" cy="503193"/>
          </a:xfrm>
          <a:prstGeom prst="rect">
            <a:avLst/>
          </a:prstGeom>
        </p:spPr>
      </p:pic>
      <p:sp>
        <p:nvSpPr>
          <p:cNvPr id="9" name="TextBox 8">
            <a:extLst>
              <a:ext uri="{FF2B5EF4-FFF2-40B4-BE49-F238E27FC236}">
                <a16:creationId xmlns:a16="http://schemas.microsoft.com/office/drawing/2014/main" id="{1E73459A-110F-C142-87B5-3405A9A282B2}"/>
              </a:ext>
            </a:extLst>
          </p:cNvPr>
          <p:cNvSpPr txBox="1"/>
          <p:nvPr/>
        </p:nvSpPr>
        <p:spPr>
          <a:xfrm>
            <a:off x="1854708" y="270716"/>
            <a:ext cx="354584" cy="215444"/>
          </a:xfrm>
          <a:prstGeom prst="rect">
            <a:avLst/>
          </a:prstGeom>
          <a:noFill/>
        </p:spPr>
        <p:txBody>
          <a:bodyPr wrap="none" rtlCol="0">
            <a:spAutoFit/>
          </a:bodyPr>
          <a:lstStyle/>
          <a:p>
            <a:r>
              <a:rPr lang="en-US" sz="800" b="1" dirty="0">
                <a:solidFill>
                  <a:schemeClr val="bg1"/>
                </a:solidFill>
                <a:latin typeface="Arial Black" panose="020B0604020202020204" pitchFamily="34" charset="0"/>
                <a:cs typeface="Arial Black" panose="020B0604020202020204" pitchFamily="34" charset="0"/>
              </a:rPr>
              <a:t>TM</a:t>
            </a:r>
          </a:p>
        </p:txBody>
      </p:sp>
      <p:sp>
        <p:nvSpPr>
          <p:cNvPr id="11" name="TextBox 10">
            <a:extLst>
              <a:ext uri="{FF2B5EF4-FFF2-40B4-BE49-F238E27FC236}">
                <a16:creationId xmlns:a16="http://schemas.microsoft.com/office/drawing/2014/main" id="{83431ED6-0528-864D-A124-8A466E3137CF}"/>
              </a:ext>
            </a:extLst>
          </p:cNvPr>
          <p:cNvSpPr txBox="1"/>
          <p:nvPr/>
        </p:nvSpPr>
        <p:spPr>
          <a:xfrm>
            <a:off x="908891" y="3090028"/>
            <a:ext cx="10328115" cy="523220"/>
          </a:xfrm>
          <a:prstGeom prst="rect">
            <a:avLst/>
          </a:prstGeom>
          <a:noFill/>
        </p:spPr>
        <p:txBody>
          <a:bodyPr wrap="square" rtlCol="0">
            <a:spAutoFit/>
          </a:bodyPr>
          <a:lstStyle/>
          <a:p>
            <a:pPr algn="ctr"/>
            <a:r>
              <a:rPr lang="en-US" sz="2800" dirty="0">
                <a:solidFill>
                  <a:schemeClr val="bg1"/>
                </a:solidFill>
                <a:effectLst/>
                <a:latin typeface="+mj-lt"/>
                <a:cs typeface="Arial Narrow" panose="020B0604020202020204" pitchFamily="34" charset="0"/>
              </a:rPr>
              <a:t>T H E    F U T U R E   O F   M O B I L I T Y    I S    H E R E</a:t>
            </a:r>
          </a:p>
        </p:txBody>
      </p:sp>
      <p:sp>
        <p:nvSpPr>
          <p:cNvPr id="12" name="TextBox 11">
            <a:extLst>
              <a:ext uri="{FF2B5EF4-FFF2-40B4-BE49-F238E27FC236}">
                <a16:creationId xmlns:a16="http://schemas.microsoft.com/office/drawing/2014/main" id="{191C36A9-301F-D646-A1A1-09E27A2BB06A}"/>
              </a:ext>
            </a:extLst>
          </p:cNvPr>
          <p:cNvSpPr txBox="1"/>
          <p:nvPr/>
        </p:nvSpPr>
        <p:spPr>
          <a:xfrm>
            <a:off x="7977201" y="378438"/>
            <a:ext cx="3570208" cy="276999"/>
          </a:xfrm>
          <a:prstGeom prst="rect">
            <a:avLst/>
          </a:prstGeom>
          <a:noFill/>
        </p:spPr>
        <p:txBody>
          <a:bodyPr wrap="none" rtlCol="0">
            <a:spAutoFit/>
          </a:bodyPr>
          <a:lstStyle/>
          <a:p>
            <a:r>
              <a:rPr lang="en-US" sz="1200" dirty="0">
                <a:solidFill>
                  <a:schemeClr val="bg1"/>
                </a:solidFill>
                <a:latin typeface="+mj-lt"/>
              </a:rPr>
              <a:t>About             Technology              Models            Contact</a:t>
            </a:r>
          </a:p>
        </p:txBody>
      </p:sp>
      <p:pic>
        <p:nvPicPr>
          <p:cNvPr id="14" name="Picture 13">
            <a:extLst>
              <a:ext uri="{FF2B5EF4-FFF2-40B4-BE49-F238E27FC236}">
                <a16:creationId xmlns:a16="http://schemas.microsoft.com/office/drawing/2014/main" id="{E496BAF3-E835-7E47-A9A2-14D3B10EA92A}"/>
              </a:ext>
            </a:extLst>
          </p:cNvPr>
          <p:cNvPicPr>
            <a:picLocks noChangeAspect="1"/>
          </p:cNvPicPr>
          <p:nvPr/>
        </p:nvPicPr>
        <p:blipFill>
          <a:blip r:embed="rId3">
            <a:alphaModFix amt="5000"/>
          </a:blip>
          <a:stretch>
            <a:fillRect/>
          </a:stretch>
        </p:blipFill>
        <p:spPr>
          <a:xfrm>
            <a:off x="2916383" y="1377499"/>
            <a:ext cx="6313133" cy="3948278"/>
          </a:xfrm>
          <a:prstGeom prst="rect">
            <a:avLst/>
          </a:prstGeom>
        </p:spPr>
      </p:pic>
      <p:sp>
        <p:nvSpPr>
          <p:cNvPr id="15" name="TextBox 14">
            <a:extLst>
              <a:ext uri="{FF2B5EF4-FFF2-40B4-BE49-F238E27FC236}">
                <a16:creationId xmlns:a16="http://schemas.microsoft.com/office/drawing/2014/main" id="{21A65874-3B90-4545-9258-11A6826005C9}"/>
              </a:ext>
            </a:extLst>
          </p:cNvPr>
          <p:cNvSpPr txBox="1"/>
          <p:nvPr/>
        </p:nvSpPr>
        <p:spPr>
          <a:xfrm>
            <a:off x="5422748" y="5325777"/>
            <a:ext cx="1300400" cy="215444"/>
          </a:xfrm>
          <a:prstGeom prst="rect">
            <a:avLst/>
          </a:prstGeom>
          <a:noFill/>
        </p:spPr>
        <p:txBody>
          <a:bodyPr wrap="square" rtlCol="0">
            <a:spAutoFit/>
          </a:bodyPr>
          <a:lstStyle/>
          <a:p>
            <a:pPr algn="ctr"/>
            <a:r>
              <a:rPr lang="en-US" sz="800" dirty="0">
                <a:solidFill>
                  <a:schemeClr val="bg1"/>
                </a:solidFill>
                <a:effectLst/>
                <a:latin typeface="+mj-lt"/>
                <a:cs typeface="Arial Narrow" panose="020B0604020202020204" pitchFamily="34" charset="0"/>
              </a:rPr>
              <a:t>C O M I N G    S O O N</a:t>
            </a:r>
          </a:p>
        </p:txBody>
      </p:sp>
    </p:spTree>
    <p:extLst>
      <p:ext uri="{BB962C8B-B14F-4D97-AF65-F5344CB8AC3E}">
        <p14:creationId xmlns:p14="http://schemas.microsoft.com/office/powerpoint/2010/main" val="15508026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85BDCDDD-4AA1-3B42-B372-B63AF9DDC9D0}"/>
              </a:ext>
            </a:extLst>
          </p:cNvPr>
          <p:cNvCxnSpPr>
            <a:cxnSpLocks/>
          </p:cNvCxnSpPr>
          <p:nvPr/>
        </p:nvCxnSpPr>
        <p:spPr>
          <a:xfrm>
            <a:off x="973606" y="1907739"/>
            <a:ext cx="0" cy="282214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9905680-3E6F-1048-8FDB-7889F024B98D}"/>
              </a:ext>
            </a:extLst>
          </p:cNvPr>
          <p:cNvSpPr txBox="1"/>
          <p:nvPr/>
        </p:nvSpPr>
        <p:spPr>
          <a:xfrm>
            <a:off x="1085439" y="1907739"/>
            <a:ext cx="756526" cy="246221"/>
          </a:xfrm>
          <a:prstGeom prst="rect">
            <a:avLst/>
          </a:prstGeom>
          <a:noFill/>
        </p:spPr>
        <p:txBody>
          <a:bodyPr wrap="square" rtlCol="0">
            <a:spAutoFit/>
          </a:bodyPr>
          <a:lstStyle/>
          <a:p>
            <a:pPr algn="ctr"/>
            <a:r>
              <a:rPr lang="en-US" sz="1000" dirty="0">
                <a:solidFill>
                  <a:schemeClr val="bg1"/>
                </a:solidFill>
                <a:effectLst/>
                <a:latin typeface="+mj-lt"/>
                <a:cs typeface="Arial Narrow" panose="020B0604020202020204" pitchFamily="34" charset="0"/>
              </a:rPr>
              <a:t>V I S I O N</a:t>
            </a:r>
          </a:p>
        </p:txBody>
      </p:sp>
      <p:sp>
        <p:nvSpPr>
          <p:cNvPr id="9" name="Rectangle 8">
            <a:extLst>
              <a:ext uri="{FF2B5EF4-FFF2-40B4-BE49-F238E27FC236}">
                <a16:creationId xmlns:a16="http://schemas.microsoft.com/office/drawing/2014/main" id="{FC624AC5-A32A-E243-8A37-F1CBDF81DF37}"/>
              </a:ext>
            </a:extLst>
          </p:cNvPr>
          <p:cNvSpPr/>
          <p:nvPr/>
        </p:nvSpPr>
        <p:spPr>
          <a:xfrm>
            <a:off x="1085438" y="2551483"/>
            <a:ext cx="2131407" cy="738664"/>
          </a:xfrm>
          <a:prstGeom prst="rect">
            <a:avLst/>
          </a:prstGeom>
        </p:spPr>
        <p:txBody>
          <a:bodyPr wrap="square">
            <a:spAutoFit/>
          </a:bodyPr>
          <a:lstStyle/>
          <a:p>
            <a:r>
              <a:rPr lang="en-US" sz="1400" dirty="0">
                <a:solidFill>
                  <a:schemeClr val="bg1"/>
                </a:solidFill>
                <a:effectLst/>
                <a:latin typeface="+mj-lt"/>
              </a:rPr>
              <a:t>We’re  Changing  the</a:t>
            </a:r>
          </a:p>
          <a:p>
            <a:r>
              <a:rPr lang="en-US" sz="1400" dirty="0">
                <a:solidFill>
                  <a:schemeClr val="bg1"/>
                </a:solidFill>
                <a:effectLst/>
                <a:latin typeface="+mj-lt"/>
              </a:rPr>
              <a:t>Way  the  World  Thinks </a:t>
            </a:r>
          </a:p>
          <a:p>
            <a:r>
              <a:rPr lang="en-US" sz="1400" dirty="0">
                <a:solidFill>
                  <a:schemeClr val="bg1"/>
                </a:solidFill>
                <a:effectLst/>
                <a:latin typeface="+mj-lt"/>
              </a:rPr>
              <a:t>About  Transportation</a:t>
            </a:r>
            <a:endParaRPr lang="en-US" sz="1400" dirty="0">
              <a:solidFill>
                <a:schemeClr val="bg1"/>
              </a:solidFill>
              <a:latin typeface="+mj-lt"/>
            </a:endParaRPr>
          </a:p>
        </p:txBody>
      </p:sp>
      <p:sp>
        <p:nvSpPr>
          <p:cNvPr id="10" name="Rectangle 9">
            <a:extLst>
              <a:ext uri="{FF2B5EF4-FFF2-40B4-BE49-F238E27FC236}">
                <a16:creationId xmlns:a16="http://schemas.microsoft.com/office/drawing/2014/main" id="{EF29F95F-5708-7948-9A13-21DD4E7D456C}"/>
              </a:ext>
            </a:extLst>
          </p:cNvPr>
          <p:cNvSpPr/>
          <p:nvPr/>
        </p:nvSpPr>
        <p:spPr>
          <a:xfrm>
            <a:off x="1050352" y="3560329"/>
            <a:ext cx="2201577" cy="1169551"/>
          </a:xfrm>
          <a:prstGeom prst="rect">
            <a:avLst/>
          </a:prstGeom>
        </p:spPr>
        <p:txBody>
          <a:bodyPr wrap="square">
            <a:spAutoFit/>
          </a:bodyPr>
          <a:lstStyle/>
          <a:p>
            <a:r>
              <a:rPr lang="en-US" sz="1000" dirty="0">
                <a:solidFill>
                  <a:schemeClr val="bg1"/>
                </a:solidFill>
                <a:effectLst/>
              </a:rPr>
              <a:t>I'm a paragraph. Click here to add your own text and edit me. It’s easy. Just click “Edit Text” or double click me to add your own content and make changes to the font. I’m a great place for you to tell a story and let your users know a little more about you.</a:t>
            </a:r>
            <a:endParaRPr lang="en-US" sz="1000" dirty="0">
              <a:solidFill>
                <a:schemeClr val="bg1"/>
              </a:solidFill>
            </a:endParaRPr>
          </a:p>
        </p:txBody>
      </p:sp>
      <p:pic>
        <p:nvPicPr>
          <p:cNvPr id="13" name="Picture 12">
            <a:extLst>
              <a:ext uri="{FF2B5EF4-FFF2-40B4-BE49-F238E27FC236}">
                <a16:creationId xmlns:a16="http://schemas.microsoft.com/office/drawing/2014/main" id="{F357630D-704D-D042-8C61-D776331DA3F7}"/>
              </a:ext>
            </a:extLst>
          </p:cNvPr>
          <p:cNvPicPr>
            <a:picLocks noChangeAspect="1"/>
          </p:cNvPicPr>
          <p:nvPr/>
        </p:nvPicPr>
        <p:blipFill>
          <a:blip r:embed="rId2"/>
          <a:stretch>
            <a:fillRect/>
          </a:stretch>
        </p:blipFill>
        <p:spPr>
          <a:xfrm>
            <a:off x="5153048" y="1785832"/>
            <a:ext cx="5155332" cy="3224182"/>
          </a:xfrm>
          <a:prstGeom prst="rect">
            <a:avLst/>
          </a:prstGeom>
        </p:spPr>
      </p:pic>
    </p:spTree>
    <p:extLst>
      <p:ext uri="{BB962C8B-B14F-4D97-AF65-F5344CB8AC3E}">
        <p14:creationId xmlns:p14="http://schemas.microsoft.com/office/powerpoint/2010/main" val="29975953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867F70-E095-304B-B976-C8AD69B4EBBE}"/>
              </a:ext>
            </a:extLst>
          </p:cNvPr>
          <p:cNvSpPr/>
          <p:nvPr/>
        </p:nvSpPr>
        <p:spPr>
          <a:xfrm>
            <a:off x="1322257" y="1193914"/>
            <a:ext cx="2004223" cy="1028423"/>
          </a:xfrm>
          <a:prstGeom prst="rect">
            <a:avLst/>
          </a:prstGeom>
        </p:spPr>
        <p:txBody>
          <a:bodyPr wrap="square">
            <a:spAutoFit/>
          </a:bodyPr>
          <a:lstStyle/>
          <a:p>
            <a:pPr>
              <a:lnSpc>
                <a:spcPct val="150000"/>
              </a:lnSpc>
            </a:pPr>
            <a:r>
              <a:rPr lang="en-US" sz="1400" dirty="0">
                <a:solidFill>
                  <a:schemeClr val="bg1"/>
                </a:solidFill>
                <a:effectLst/>
                <a:latin typeface="+mj-lt"/>
              </a:rPr>
              <a:t>We Deliver Exceptional</a:t>
            </a:r>
            <a:endParaRPr lang="en-US" sz="1400" dirty="0">
              <a:solidFill>
                <a:schemeClr val="bg1"/>
              </a:solidFill>
              <a:latin typeface="+mj-lt"/>
            </a:endParaRPr>
          </a:p>
          <a:p>
            <a:pPr>
              <a:lnSpc>
                <a:spcPct val="150000"/>
              </a:lnSpc>
            </a:pPr>
            <a:r>
              <a:rPr lang="en-US" sz="1400" dirty="0">
                <a:solidFill>
                  <a:schemeClr val="bg1"/>
                </a:solidFill>
                <a:effectLst/>
                <a:latin typeface="+mj-lt"/>
              </a:rPr>
              <a:t>Products and Services</a:t>
            </a:r>
            <a:endParaRPr lang="en-US" sz="1400" dirty="0">
              <a:solidFill>
                <a:schemeClr val="bg1"/>
              </a:solidFill>
              <a:latin typeface="+mj-lt"/>
            </a:endParaRPr>
          </a:p>
          <a:p>
            <a:pPr>
              <a:lnSpc>
                <a:spcPct val="150000"/>
              </a:lnSpc>
            </a:pPr>
            <a:r>
              <a:rPr lang="en-US" sz="1400" dirty="0">
                <a:solidFill>
                  <a:schemeClr val="bg1"/>
                </a:solidFill>
                <a:effectLst/>
                <a:latin typeface="+mj-lt"/>
              </a:rPr>
              <a:t>Around the World</a:t>
            </a:r>
            <a:endParaRPr lang="en-US" sz="1400" dirty="0">
              <a:solidFill>
                <a:schemeClr val="bg1"/>
              </a:solidFill>
              <a:latin typeface="+mj-lt"/>
            </a:endParaRPr>
          </a:p>
        </p:txBody>
      </p:sp>
      <p:sp>
        <p:nvSpPr>
          <p:cNvPr id="5" name="TextBox 4">
            <a:extLst>
              <a:ext uri="{FF2B5EF4-FFF2-40B4-BE49-F238E27FC236}">
                <a16:creationId xmlns:a16="http://schemas.microsoft.com/office/drawing/2014/main" id="{29CF5D83-F444-E845-BD6F-0ED0A7A0D8F5}"/>
              </a:ext>
            </a:extLst>
          </p:cNvPr>
          <p:cNvSpPr txBox="1"/>
          <p:nvPr/>
        </p:nvSpPr>
        <p:spPr>
          <a:xfrm>
            <a:off x="1276208" y="859885"/>
            <a:ext cx="945099" cy="246221"/>
          </a:xfrm>
          <a:prstGeom prst="rect">
            <a:avLst/>
          </a:prstGeom>
          <a:noFill/>
        </p:spPr>
        <p:txBody>
          <a:bodyPr wrap="square" rtlCol="0">
            <a:spAutoFit/>
          </a:bodyPr>
          <a:lstStyle/>
          <a:p>
            <a:pPr algn="ctr"/>
            <a:r>
              <a:rPr lang="en-US" sz="1000" dirty="0">
                <a:solidFill>
                  <a:schemeClr val="bg1"/>
                </a:solidFill>
                <a:latin typeface="+mj-lt"/>
                <a:cs typeface="Arial Narrow" panose="020B0604020202020204" pitchFamily="34" charset="0"/>
              </a:rPr>
              <a:t>S E R V I C E S</a:t>
            </a:r>
            <a:endParaRPr lang="en-US" sz="1000" dirty="0">
              <a:solidFill>
                <a:schemeClr val="bg1"/>
              </a:solidFill>
              <a:effectLst/>
              <a:latin typeface="+mj-lt"/>
              <a:cs typeface="Arial Narrow" panose="020B0604020202020204" pitchFamily="34" charset="0"/>
            </a:endParaRPr>
          </a:p>
        </p:txBody>
      </p:sp>
      <p:cxnSp>
        <p:nvCxnSpPr>
          <p:cNvPr id="7" name="Straight Connector 6">
            <a:extLst>
              <a:ext uri="{FF2B5EF4-FFF2-40B4-BE49-F238E27FC236}">
                <a16:creationId xmlns:a16="http://schemas.microsoft.com/office/drawing/2014/main" id="{F25CC604-C736-3745-9532-75A40C7DE3F2}"/>
              </a:ext>
            </a:extLst>
          </p:cNvPr>
          <p:cNvCxnSpPr>
            <a:cxnSpLocks/>
          </p:cNvCxnSpPr>
          <p:nvPr/>
        </p:nvCxnSpPr>
        <p:spPr>
          <a:xfrm>
            <a:off x="1322257" y="859885"/>
            <a:ext cx="0" cy="136245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F90997AD-9365-3340-AEE3-ACCACB652C40}"/>
              </a:ext>
            </a:extLst>
          </p:cNvPr>
          <p:cNvSpPr/>
          <p:nvPr/>
        </p:nvSpPr>
        <p:spPr>
          <a:xfrm>
            <a:off x="1322257" y="3651837"/>
            <a:ext cx="2276133" cy="830997"/>
          </a:xfrm>
          <a:prstGeom prst="rect">
            <a:avLst/>
          </a:prstGeom>
        </p:spPr>
        <p:txBody>
          <a:bodyPr wrap="square">
            <a:spAutoFit/>
          </a:bodyPr>
          <a:lstStyle/>
          <a:p>
            <a:r>
              <a:rPr lang="en-US" sz="2400" dirty="0">
                <a:solidFill>
                  <a:schemeClr val="bg1"/>
                </a:solidFill>
                <a:effectLst/>
                <a:latin typeface="+mj-lt"/>
              </a:rPr>
              <a:t>AUTONOMOUS</a:t>
            </a:r>
            <a:br>
              <a:rPr lang="en-US" sz="2400" dirty="0">
                <a:solidFill>
                  <a:schemeClr val="bg1"/>
                </a:solidFill>
                <a:effectLst/>
                <a:latin typeface="+mj-lt"/>
              </a:rPr>
            </a:br>
            <a:r>
              <a:rPr lang="en-US" sz="2400" dirty="0">
                <a:solidFill>
                  <a:schemeClr val="bg1"/>
                </a:solidFill>
                <a:effectLst/>
                <a:latin typeface="+mj-lt"/>
              </a:rPr>
              <a:t>DRIVING</a:t>
            </a:r>
          </a:p>
        </p:txBody>
      </p:sp>
      <p:sp>
        <p:nvSpPr>
          <p:cNvPr id="12" name="Rectangle 11">
            <a:extLst>
              <a:ext uri="{FF2B5EF4-FFF2-40B4-BE49-F238E27FC236}">
                <a16:creationId xmlns:a16="http://schemas.microsoft.com/office/drawing/2014/main" id="{693EB10B-26B9-684A-92B6-2D06DCBE93E0}"/>
              </a:ext>
            </a:extLst>
          </p:cNvPr>
          <p:cNvSpPr/>
          <p:nvPr/>
        </p:nvSpPr>
        <p:spPr>
          <a:xfrm>
            <a:off x="1322257" y="4683578"/>
            <a:ext cx="2201577" cy="1169551"/>
          </a:xfrm>
          <a:prstGeom prst="rect">
            <a:avLst/>
          </a:prstGeom>
        </p:spPr>
        <p:txBody>
          <a:bodyPr wrap="square">
            <a:spAutoFit/>
          </a:bodyPr>
          <a:lstStyle/>
          <a:p>
            <a:r>
              <a:rPr lang="en-US" sz="1000" dirty="0">
                <a:solidFill>
                  <a:schemeClr val="bg1"/>
                </a:solidFill>
                <a:effectLst/>
              </a:rPr>
              <a:t>I'm a paragraph. Click here to add your own text and edit me. It’s easy. Just click “Edit Text” or double click me to add your own content and make changes to the font. I’m a great place for you to tell a story and let your users know a little more about you.</a:t>
            </a:r>
            <a:endParaRPr lang="en-US" sz="1000" dirty="0">
              <a:solidFill>
                <a:schemeClr val="bg1"/>
              </a:solidFill>
            </a:endParaRPr>
          </a:p>
        </p:txBody>
      </p:sp>
      <p:pic>
        <p:nvPicPr>
          <p:cNvPr id="14" name="Picture 13">
            <a:extLst>
              <a:ext uri="{FF2B5EF4-FFF2-40B4-BE49-F238E27FC236}">
                <a16:creationId xmlns:a16="http://schemas.microsoft.com/office/drawing/2014/main" id="{D5491D09-29FE-5645-A8E2-118A46A780D7}"/>
              </a:ext>
            </a:extLst>
          </p:cNvPr>
          <p:cNvPicPr>
            <a:picLocks noChangeAspect="1"/>
          </p:cNvPicPr>
          <p:nvPr/>
        </p:nvPicPr>
        <p:blipFill>
          <a:blip r:embed="rId2"/>
          <a:stretch>
            <a:fillRect/>
          </a:stretch>
        </p:blipFill>
        <p:spPr>
          <a:xfrm>
            <a:off x="5429343" y="2790756"/>
            <a:ext cx="5214537" cy="3261209"/>
          </a:xfrm>
          <a:prstGeom prst="rect">
            <a:avLst/>
          </a:prstGeom>
        </p:spPr>
      </p:pic>
    </p:spTree>
    <p:extLst>
      <p:ext uri="{BB962C8B-B14F-4D97-AF65-F5344CB8AC3E}">
        <p14:creationId xmlns:p14="http://schemas.microsoft.com/office/powerpoint/2010/main" val="2716668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6867F70-E095-304B-B976-C8AD69B4EBBE}"/>
              </a:ext>
            </a:extLst>
          </p:cNvPr>
          <p:cNvSpPr/>
          <p:nvPr/>
        </p:nvSpPr>
        <p:spPr>
          <a:xfrm>
            <a:off x="1322257" y="1193914"/>
            <a:ext cx="2004223" cy="1028423"/>
          </a:xfrm>
          <a:prstGeom prst="rect">
            <a:avLst/>
          </a:prstGeom>
        </p:spPr>
        <p:txBody>
          <a:bodyPr wrap="square">
            <a:spAutoFit/>
          </a:bodyPr>
          <a:lstStyle/>
          <a:p>
            <a:pPr>
              <a:lnSpc>
                <a:spcPct val="150000"/>
              </a:lnSpc>
            </a:pPr>
            <a:r>
              <a:rPr lang="en-US" sz="1400" dirty="0">
                <a:effectLst/>
                <a:latin typeface="+mj-lt"/>
              </a:rPr>
              <a:t>We Deliver Exceptional</a:t>
            </a:r>
            <a:endParaRPr lang="en-US" sz="1400" dirty="0">
              <a:latin typeface="+mj-lt"/>
            </a:endParaRPr>
          </a:p>
          <a:p>
            <a:pPr>
              <a:lnSpc>
                <a:spcPct val="150000"/>
              </a:lnSpc>
            </a:pPr>
            <a:r>
              <a:rPr lang="en-US" sz="1400" dirty="0">
                <a:effectLst/>
                <a:latin typeface="+mj-lt"/>
              </a:rPr>
              <a:t>Products and Services</a:t>
            </a:r>
            <a:endParaRPr lang="en-US" sz="1400" dirty="0">
              <a:latin typeface="+mj-lt"/>
            </a:endParaRPr>
          </a:p>
          <a:p>
            <a:pPr>
              <a:lnSpc>
                <a:spcPct val="150000"/>
              </a:lnSpc>
            </a:pPr>
            <a:r>
              <a:rPr lang="en-US" sz="1400" dirty="0">
                <a:effectLst/>
                <a:latin typeface="+mj-lt"/>
              </a:rPr>
              <a:t>Around the World</a:t>
            </a:r>
            <a:endParaRPr lang="en-US" sz="1400" dirty="0">
              <a:latin typeface="+mj-lt"/>
            </a:endParaRPr>
          </a:p>
        </p:txBody>
      </p:sp>
      <p:sp>
        <p:nvSpPr>
          <p:cNvPr id="5" name="TextBox 4">
            <a:extLst>
              <a:ext uri="{FF2B5EF4-FFF2-40B4-BE49-F238E27FC236}">
                <a16:creationId xmlns:a16="http://schemas.microsoft.com/office/drawing/2014/main" id="{29CF5D83-F444-E845-BD6F-0ED0A7A0D8F5}"/>
              </a:ext>
            </a:extLst>
          </p:cNvPr>
          <p:cNvSpPr txBox="1"/>
          <p:nvPr/>
        </p:nvSpPr>
        <p:spPr>
          <a:xfrm>
            <a:off x="1276208" y="859885"/>
            <a:ext cx="945099" cy="246221"/>
          </a:xfrm>
          <a:prstGeom prst="rect">
            <a:avLst/>
          </a:prstGeom>
          <a:noFill/>
        </p:spPr>
        <p:txBody>
          <a:bodyPr wrap="square" rtlCol="0">
            <a:spAutoFit/>
          </a:bodyPr>
          <a:lstStyle/>
          <a:p>
            <a:pPr algn="ctr"/>
            <a:r>
              <a:rPr lang="en-US" sz="1000" dirty="0">
                <a:latin typeface="+mj-lt"/>
                <a:cs typeface="Arial Narrow" panose="020B0604020202020204" pitchFamily="34" charset="0"/>
              </a:rPr>
              <a:t>S E R V I C E S</a:t>
            </a:r>
            <a:endParaRPr lang="en-US" sz="1000" dirty="0">
              <a:effectLst/>
              <a:latin typeface="+mj-lt"/>
              <a:cs typeface="Arial Narrow" panose="020B0604020202020204" pitchFamily="34" charset="0"/>
            </a:endParaRPr>
          </a:p>
        </p:txBody>
      </p:sp>
      <p:cxnSp>
        <p:nvCxnSpPr>
          <p:cNvPr id="7" name="Straight Connector 6">
            <a:extLst>
              <a:ext uri="{FF2B5EF4-FFF2-40B4-BE49-F238E27FC236}">
                <a16:creationId xmlns:a16="http://schemas.microsoft.com/office/drawing/2014/main" id="{F25CC604-C736-3745-9532-75A40C7DE3F2}"/>
              </a:ext>
            </a:extLst>
          </p:cNvPr>
          <p:cNvCxnSpPr>
            <a:cxnSpLocks/>
          </p:cNvCxnSpPr>
          <p:nvPr/>
        </p:nvCxnSpPr>
        <p:spPr>
          <a:xfrm>
            <a:off x="1322257" y="859885"/>
            <a:ext cx="0" cy="1362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F90997AD-9365-3340-AEE3-ACCACB652C40}"/>
              </a:ext>
            </a:extLst>
          </p:cNvPr>
          <p:cNvSpPr/>
          <p:nvPr/>
        </p:nvSpPr>
        <p:spPr>
          <a:xfrm>
            <a:off x="1322257" y="3651837"/>
            <a:ext cx="2276133" cy="830997"/>
          </a:xfrm>
          <a:prstGeom prst="rect">
            <a:avLst/>
          </a:prstGeom>
        </p:spPr>
        <p:txBody>
          <a:bodyPr wrap="square">
            <a:spAutoFit/>
          </a:bodyPr>
          <a:lstStyle/>
          <a:p>
            <a:r>
              <a:rPr lang="en-US" sz="2400" dirty="0">
                <a:effectLst/>
                <a:latin typeface="+mj-lt"/>
              </a:rPr>
              <a:t>AUTONOMOUS</a:t>
            </a:r>
            <a:br>
              <a:rPr lang="en-US" sz="2400" dirty="0">
                <a:effectLst/>
                <a:latin typeface="+mj-lt"/>
              </a:rPr>
            </a:br>
            <a:r>
              <a:rPr lang="en-US" sz="2400" dirty="0">
                <a:effectLst/>
                <a:latin typeface="+mj-lt"/>
              </a:rPr>
              <a:t>DRIVING</a:t>
            </a:r>
          </a:p>
        </p:txBody>
      </p:sp>
      <p:sp>
        <p:nvSpPr>
          <p:cNvPr id="12" name="Rectangle 11">
            <a:extLst>
              <a:ext uri="{FF2B5EF4-FFF2-40B4-BE49-F238E27FC236}">
                <a16:creationId xmlns:a16="http://schemas.microsoft.com/office/drawing/2014/main" id="{693EB10B-26B9-684A-92B6-2D06DCBE93E0}"/>
              </a:ext>
            </a:extLst>
          </p:cNvPr>
          <p:cNvSpPr/>
          <p:nvPr/>
        </p:nvSpPr>
        <p:spPr>
          <a:xfrm>
            <a:off x="1322257" y="4683578"/>
            <a:ext cx="2201577" cy="1169551"/>
          </a:xfrm>
          <a:prstGeom prst="rect">
            <a:avLst/>
          </a:prstGeom>
        </p:spPr>
        <p:txBody>
          <a:bodyPr wrap="square">
            <a:spAutoFit/>
          </a:bodyPr>
          <a:lstStyle/>
          <a:p>
            <a:r>
              <a:rPr lang="en-US" sz="1000" dirty="0">
                <a:effectLst/>
              </a:rPr>
              <a:t>I'm a paragraph. Click here to add your own text and edit me. It’s easy. Just click “Edit Text” or double click me to add your own content and make changes to the font. I’m a great place for you to tell a story and let your users know a little more about you.</a:t>
            </a:r>
            <a:endParaRPr lang="en-US" sz="1000" dirty="0"/>
          </a:p>
        </p:txBody>
      </p:sp>
      <p:pic>
        <p:nvPicPr>
          <p:cNvPr id="14" name="Picture 13">
            <a:extLst>
              <a:ext uri="{FF2B5EF4-FFF2-40B4-BE49-F238E27FC236}">
                <a16:creationId xmlns:a16="http://schemas.microsoft.com/office/drawing/2014/main" id="{D5491D09-29FE-5645-A8E2-118A46A780D7}"/>
              </a:ext>
            </a:extLst>
          </p:cNvPr>
          <p:cNvPicPr>
            <a:picLocks noChangeAspect="1"/>
          </p:cNvPicPr>
          <p:nvPr/>
        </p:nvPicPr>
        <p:blipFill>
          <a:blip r:embed="rId2"/>
          <a:stretch>
            <a:fillRect/>
          </a:stretch>
        </p:blipFill>
        <p:spPr>
          <a:xfrm>
            <a:off x="5429342" y="2736072"/>
            <a:ext cx="5214538" cy="3261209"/>
          </a:xfrm>
          <a:prstGeom prst="rect">
            <a:avLst/>
          </a:prstGeom>
        </p:spPr>
      </p:pic>
    </p:spTree>
    <p:extLst>
      <p:ext uri="{BB962C8B-B14F-4D97-AF65-F5344CB8AC3E}">
        <p14:creationId xmlns:p14="http://schemas.microsoft.com/office/powerpoint/2010/main" val="8223509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TotalTime>
  <Words>278</Words>
  <Application>Microsoft Macintosh PowerPoint</Application>
  <PresentationFormat>Widescreen</PresentationFormat>
  <Paragraphs>21</Paragraphs>
  <Slides>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Arial Black</vt:lpstr>
      <vt:lpstr>Arial Narrow</vt:lpstr>
      <vt:lpstr>Calibri</vt:lpstr>
      <vt:lpstr>Calibri Light</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11</cp:revision>
  <dcterms:created xsi:type="dcterms:W3CDTF">2023-02-26T22:21:19Z</dcterms:created>
  <dcterms:modified xsi:type="dcterms:W3CDTF">2023-02-27T01:19:45Z</dcterms:modified>
</cp:coreProperties>
</file>

<file path=docProps/thumbnail.jpeg>
</file>